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07217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285652" y="8779791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Observation vs Inference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96570"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Scientific Method Unit</a:t>
            </a:r>
          </a:p>
          <a:p>
            <a:pPr defTabSz="496570"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8th Grade Science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2.jpeg"/>
          <p:cNvPicPr>
            <a:picLocks noChangeAspect="1"/>
          </p:cNvPicPr>
          <p:nvPr/>
        </p:nvPicPr>
        <p:blipFill>
          <a:blip r:embed="rId2">
            <a:extLst/>
          </a:blip>
          <a:srcRect t="9626" b="9625"/>
          <a:stretch>
            <a:fillRect/>
          </a:stretch>
        </p:blipFill>
        <p:spPr>
          <a:xfrm>
            <a:off x="1606550" y="635000"/>
            <a:ext cx="9779000" cy="59182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7152">
              <a:defRPr sz="4400"/>
            </a:lvl1pPr>
          </a:lstStyle>
          <a:p>
            <a:r>
              <a:rPr dirty="0"/>
              <a:t>3 observation, 3 </a:t>
            </a:r>
            <a:r>
              <a:rPr dirty="0" smtClean="0"/>
              <a:t>inferences</a:t>
            </a:r>
            <a:endParaRPr dirty="0"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answers with your partner.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3.jpeg"/>
          <p:cNvPicPr>
            <a:picLocks noChangeAspect="1"/>
          </p:cNvPicPr>
          <p:nvPr/>
        </p:nvPicPr>
        <p:blipFill>
          <a:blip r:embed="rId2">
            <a:extLst/>
          </a:blip>
          <a:srcRect t="9626" b="9625"/>
          <a:stretch>
            <a:fillRect/>
          </a:stretch>
        </p:blipFill>
        <p:spPr>
          <a:xfrm>
            <a:off x="1606550" y="635000"/>
            <a:ext cx="9779000" cy="5918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7152">
              <a:defRPr sz="4400"/>
            </a:lvl1pPr>
          </a:lstStyle>
          <a:p>
            <a:r>
              <a:rPr dirty="0"/>
              <a:t>3 observation, 3 </a:t>
            </a:r>
            <a:r>
              <a:rPr dirty="0" smtClean="0"/>
              <a:t>inferences</a:t>
            </a:r>
            <a:endParaRPr dirty="0"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answers with your partner.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4.jpeg"/>
          <p:cNvPicPr>
            <a:picLocks noChangeAspect="1"/>
          </p:cNvPicPr>
          <p:nvPr/>
        </p:nvPicPr>
        <p:blipFill>
          <a:blip r:embed="rId2">
            <a:extLst/>
          </a:blip>
          <a:srcRect t="9626" b="9625"/>
          <a:stretch>
            <a:fillRect/>
          </a:stretch>
        </p:blipFill>
        <p:spPr>
          <a:xfrm>
            <a:off x="1606550" y="635000"/>
            <a:ext cx="9779000" cy="5918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7152">
              <a:defRPr sz="4400"/>
            </a:lvl1pPr>
          </a:lstStyle>
          <a:p>
            <a:r>
              <a:rPr dirty="0"/>
              <a:t>3 observation, 3 </a:t>
            </a:r>
            <a:r>
              <a:rPr dirty="0" smtClean="0"/>
              <a:t>inferences</a:t>
            </a:r>
            <a:endParaRPr dirty="0"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answers with your partner.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5.jpeg"/>
          <p:cNvPicPr>
            <a:picLocks noChangeAspect="1"/>
          </p:cNvPicPr>
          <p:nvPr/>
        </p:nvPicPr>
        <p:blipFill>
          <a:blip r:embed="rId2">
            <a:extLst/>
          </a:blip>
          <a:srcRect t="9626" b="9625"/>
          <a:stretch>
            <a:fillRect/>
          </a:stretch>
        </p:blipFill>
        <p:spPr>
          <a:xfrm>
            <a:off x="1606550" y="635000"/>
            <a:ext cx="9779000" cy="5918201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7152">
              <a:defRPr sz="4400"/>
            </a:lvl1pPr>
          </a:lstStyle>
          <a:p>
            <a:r>
              <a:t>3 observation, 3 inferences, 1 hypothesis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answers with your partner.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7152">
              <a:defRPr sz="4400"/>
            </a:lvl1pPr>
          </a:lstStyle>
          <a:p>
            <a:r>
              <a:t>3 observation, 3 inferences, 1 hypothesis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Compare answers with your partner.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84629"/>
            <a:ext cx="9753600" cy="65024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Observations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78358">
              <a:spcBef>
                <a:spcPts val="4100"/>
              </a:spcBef>
              <a:buSzTx/>
              <a:buNone/>
              <a:defRPr sz="594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Using one or more of your five senses to gather information.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594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Noting and recording facts about the experience.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>
            <a:lvl1pPr defTabSz="519937">
              <a:defRPr sz="801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Types of Observations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Qualitative Observation: a quality or property of an experience or object being observed that does not get measured (color, taste, sound)</a:t>
            </a:r>
          </a:p>
          <a:p>
            <a:pPr marL="0" indent="0">
              <a:buSzTx/>
              <a:buNone/>
              <a:defRPr sz="45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Quantitative observation: a quality of property of an experience or object that can be measured or counted (number, temperature, mass, length)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6" y="-59202"/>
            <a:ext cx="14887972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952500" y="396909"/>
            <a:ext cx="11099800" cy="1945808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Examples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25" name="Table 125"/>
          <p:cNvGraphicFramePr/>
          <p:nvPr/>
        </p:nvGraphicFramePr>
        <p:xfrm>
          <a:off x="1700066" y="2418599"/>
          <a:ext cx="9604666" cy="7092611"/>
        </p:xfrm>
        <a:graphic>
          <a:graphicData uri="http://schemas.openxmlformats.org/drawingml/2006/table">
            <a:tbl>
              <a:tblPr firstRow="1" firstCol="1" bandRow="1">
                <a:tableStyleId>{2708684C-4D16-4618-839F-0558EEFCDFE6}</a:tableStyleId>
              </a:tblPr>
              <a:tblGrid>
                <a:gridCol w="4802332"/>
                <a:gridCol w="4802332"/>
              </a:tblGrid>
              <a:tr h="1418522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Examples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Qualitative or Quanitative?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418522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The insect has many bristles on its legs.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2600"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418522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The average length of the insects is 15 cm.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2600"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418522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The insect is known to have lived through temperatures as low as 7 degrees below 0.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2600"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418522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rPr>
                        <a:t>The insect has circular wings and an equal number of legs on each side.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2600">
                          <a:latin typeface="Arial Rounded MT Bold"/>
                          <a:ea typeface="Arial Rounded MT Bold"/>
                          <a:cs typeface="Arial Rounded MT Bold"/>
                          <a:sym typeface="Arial Rounded MT Bol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sz="9000">
                <a:latin typeface="Arial Rounded MT Bold"/>
                <a:ea typeface="Arial Rounded MT Bold"/>
                <a:cs typeface="Arial Rounded MT Bold"/>
                <a:sym typeface="Arial Rounded MT Bold"/>
              </a:rPr>
              <a:t>Inferences</a:t>
            </a:r>
            <a:r>
              <a:t> 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514095">
              <a:spcBef>
                <a:spcPts val="3600"/>
              </a:spcBef>
              <a:buSzTx/>
              <a:buNone/>
              <a:defRPr sz="528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Conclusions based on observations.</a:t>
            </a:r>
          </a:p>
          <a:p>
            <a:pPr marL="0" indent="0" defTabSz="514095">
              <a:spcBef>
                <a:spcPts val="3600"/>
              </a:spcBef>
              <a:buSzTx/>
              <a:buNone/>
              <a:defRPr sz="528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Inferences are used to explain your observations. </a:t>
            </a:r>
          </a:p>
          <a:p>
            <a:pPr marL="0" indent="0" defTabSz="514095">
              <a:spcBef>
                <a:spcPts val="3600"/>
              </a:spcBef>
              <a:buSzTx/>
              <a:buNone/>
              <a:defRPr sz="528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Inferences are often changed when new observations are made.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Examples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6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Observation: The rose bush grew 17 cm in one year. </a:t>
            </a:r>
          </a:p>
          <a:p>
            <a:pPr marL="0" indent="0">
              <a:buSzTx/>
              <a:buNone/>
              <a:defRPr sz="6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What are some possible inferences?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Examples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345244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6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Observation: A gardener put a white power around the rose bush in the last example. </a:t>
            </a:r>
          </a:p>
          <a:p>
            <a:pPr marL="0" indent="0">
              <a:buSzTx/>
              <a:buNone/>
              <a:defRPr sz="6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What are some possible inferences?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1587" y="-59203"/>
            <a:ext cx="14887973" cy="9872004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952499" y="657692"/>
            <a:ext cx="11099801" cy="1945808"/>
          </a:xfrm>
          <a:prstGeom prst="rect">
            <a:avLst/>
          </a:prstGeom>
        </p:spPr>
        <p:txBody>
          <a:bodyPr/>
          <a:lstStyle>
            <a:lvl1pPr>
              <a:defRPr sz="9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Hypothesis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496570">
              <a:spcBef>
                <a:spcPts val="3500"/>
              </a:spcBef>
              <a:buSzTx/>
              <a:buNone/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A hypothesis is an explanation for an event which can be tested.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A hypothesis can be disproven.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This is not just a random guess, it is based on your observations and what you already know.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Put in the form of an "If...then..." statement. 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3825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Example: If I water my plants, then they will grow taller.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r>
              <a:t>Make observations, an inference, and a hypothesis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Observations: There is a plant in the photo. There are bugs inside the plant. </a:t>
            </a:r>
          </a:p>
          <a:p>
            <a:r>
              <a:t>Inference: This is a carnivorous plant.</a:t>
            </a:r>
          </a:p>
          <a:p>
            <a:r>
              <a:t>Hypothesis: If this is a carnivorous plant, then the bugs will be digested. </a:t>
            </a:r>
          </a:p>
        </p:txBody>
      </p:sp>
      <p:pic>
        <p:nvPicPr>
          <p:cNvPr id="145" name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3586" y="2772349"/>
            <a:ext cx="4279901" cy="571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388</Words>
  <Application>Microsoft Office PowerPoint</Application>
  <PresentationFormat>Custom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 Rounded MT Bold</vt:lpstr>
      <vt:lpstr>Avenir Roman</vt:lpstr>
      <vt:lpstr>Helvetica Light</vt:lpstr>
      <vt:lpstr>White</vt:lpstr>
      <vt:lpstr>Observation vs Inference</vt:lpstr>
      <vt:lpstr>Observations</vt:lpstr>
      <vt:lpstr>Types of Observations</vt:lpstr>
      <vt:lpstr>Examples</vt:lpstr>
      <vt:lpstr>Inferences </vt:lpstr>
      <vt:lpstr>Examples</vt:lpstr>
      <vt:lpstr>Examples</vt:lpstr>
      <vt:lpstr>Hypothesis</vt:lpstr>
      <vt:lpstr>Make observations, an inference, and a hypothesis</vt:lpstr>
      <vt:lpstr>3 observation, 3 inferences</vt:lpstr>
      <vt:lpstr>3 observation, 3 inferences</vt:lpstr>
      <vt:lpstr>3 observation, 3 inferences</vt:lpstr>
      <vt:lpstr>3 observation, 3 inferences, 1 hypothesis</vt:lpstr>
      <vt:lpstr>3 observation, 3 inferences, 1 hypothesis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vs Inference</dc:title>
  <dc:creator>Christi Stone</dc:creator>
  <cp:lastModifiedBy>Christi Stone</cp:lastModifiedBy>
  <cp:revision>2</cp:revision>
  <dcterms:modified xsi:type="dcterms:W3CDTF">2016-09-15T11:34:03Z</dcterms:modified>
</cp:coreProperties>
</file>